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57" r:id="rId9"/>
    <p:sldId id="259" r:id="rId10"/>
    <p:sldId id="256" r:id="rId11"/>
    <p:sldId id="258" r:id="rId12"/>
    <p:sldId id="260" r:id="rId13"/>
    <p:sldId id="262" r:id="rId14"/>
    <p:sldId id="26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 snapToGrid="0" snapToObjects="1">
      <p:cViewPr varScale="1">
        <p:scale>
          <a:sx n="139" d="100"/>
          <a:sy n="139" d="100"/>
        </p:scale>
        <p:origin x="-1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36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81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37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67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7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04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9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02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Relationship Id="rId3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6.xml"/><Relationship Id="rId3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7.xml"/><Relationship Id="rId3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8.xml"/><Relationship Id="rId3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097" y="1632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758" y="3293241"/>
            <a:ext cx="7916041" cy="3380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5" name="Picture 4" descr="power point title slide template 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5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title slide templat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1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title slide template 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7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662-A33A-434D-ADC9-5B2925BB52F6}" type="datetimeFigureOut">
              <a:rPr lang="en-US" smtClean="0"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8AAE-EC0D-FA44-98E2-A9A9169156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ower point title slide template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4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regular slide template 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regular slide templat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6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regular slide template 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0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 point regular slide template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8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41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35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98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5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76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5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8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49379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egul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title</vt:lpstr>
      <vt:lpstr>regular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Caitlyn Harris</dc:creator>
  <cp:lastModifiedBy>Caitlyn Harris</cp:lastModifiedBy>
  <cp:revision>15</cp:revision>
  <dcterms:created xsi:type="dcterms:W3CDTF">2016-03-02T16:24:37Z</dcterms:created>
  <dcterms:modified xsi:type="dcterms:W3CDTF">2016-03-04T20:24:48Z</dcterms:modified>
</cp:coreProperties>
</file>